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21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81" r:id="rId11"/>
    <p:sldId id="5082" r:id="rId12"/>
    <p:sldId id="5083" r:id="rId13"/>
    <p:sldId id="5084" r:id="rId14"/>
    <p:sldId id="5085" r:id="rId15"/>
    <p:sldId id="5069" r:id="rId16"/>
    <p:sldId id="5070" r:id="rId17"/>
    <p:sldId id="5071" r:id="rId18"/>
    <p:sldId id="5073" r:id="rId19"/>
    <p:sldId id="5074" r:id="rId20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9701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265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24794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198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8067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77589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1053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3958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64735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4943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22.tiff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eg"/><Relationship Id="rId7" Type="http://schemas.openxmlformats.org/officeDocument/2006/relationships/image" Target="../media/image29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Consolidation &amp; Mass Processing</a:t>
            </a:r>
            <a:endParaRPr lang="id-ID" sz="3200" b="1" dirty="0" smtClean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Workflow Object</a:t>
            </a:r>
            <a:br>
              <a:rPr lang="fr-FR" sz="1950" dirty="0">
                <a:latin typeface="Arial"/>
                <a:cs typeface="Arial"/>
              </a:rPr>
            </a:br>
            <a:r>
              <a:rPr lang="en-IN" sz="1800" b="0" dirty="0">
                <a:solidFill>
                  <a:srgbClr val="000000"/>
                </a:solidFill>
                <a:latin typeface="MJGBK M+ The Sans Os F Semi Light Alter"/>
                <a:cs typeface="Arial"/>
              </a:rPr>
              <a:t>S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MJGBK M+ The Sans Os F Semi Light Alter"/>
              </a:rPr>
              <a:t>tandard workflow template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MJGFC H+ The Sans Mono Cd W Prop"/>
              </a:rPr>
              <a:t>WS54500001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ED025B5-15D7-9110-C6ED-6A404E0F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5884"/>
            <a:ext cx="4495800" cy="59508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062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Adapter Classes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924E375-A8C0-4917-D91C-E5A84EA3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269521"/>
            <a:ext cx="4037153" cy="3690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9BEF670-0283-A3EC-CD96-B4BE9566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47" y="1269521"/>
            <a:ext cx="5254906" cy="43189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5142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Neeraj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G</a:t>
            </a:r>
            <a:r>
              <a:rPr lang="en-US" sz="2925" spc="-122" dirty="0" smtClean="0">
                <a:solidFill>
                  <a:prstClr val="white"/>
                </a:solidFill>
                <a:latin typeface="Calibri" panose="020F0502020204030204"/>
              </a:rPr>
              <a:t>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Architecture for Consolidation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670DCB9-855D-B679-46D3-DAB9D308C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16721" r="20000" b="30855"/>
          <a:stretch/>
        </p:blipFill>
        <p:spPr>
          <a:xfrm>
            <a:off x="685800" y="1066386"/>
            <a:ext cx="8686800" cy="54592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980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FIORI </a:t>
            </a:r>
            <a:r>
              <a:rPr lang="fr-FR" sz="1950" dirty="0" err="1">
                <a:latin typeface="Arial"/>
                <a:cs typeface="Arial"/>
              </a:rPr>
              <a:t>APPs</a:t>
            </a:r>
            <a:r>
              <a:rPr lang="fr-FR" sz="1950" dirty="0">
                <a:latin typeface="Arial"/>
                <a:cs typeface="Arial"/>
              </a:rPr>
              <a:t> for Consolidation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BB2B281-38B6-C05B-9CE0-E2677BA6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43" y="1447800"/>
            <a:ext cx="9215771" cy="3352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8979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Standard </a:t>
            </a:r>
            <a:r>
              <a:rPr lang="fr-FR" sz="1950" dirty="0" err="1">
                <a:latin typeface="Arial"/>
                <a:cs typeface="Arial"/>
              </a:rPr>
              <a:t>UIs</a:t>
            </a:r>
            <a:r>
              <a:rPr lang="fr-FR" sz="1950" dirty="0">
                <a:latin typeface="Arial"/>
                <a:cs typeface="Arial"/>
              </a:rPr>
              <a:t> for Consolidation &amp; Mass </a:t>
            </a:r>
            <a:r>
              <a:rPr lang="fr-FR" sz="1950" dirty="0" err="1">
                <a:latin typeface="Arial"/>
                <a:cs typeface="Arial"/>
              </a:rPr>
              <a:t>Processing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6E25E3E-AC63-07BE-CDB9-F0366CCA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54" t="19914" r="20000" b="30855"/>
          <a:stretch/>
        </p:blipFill>
        <p:spPr>
          <a:xfrm>
            <a:off x="684035" y="1138216"/>
            <a:ext cx="8537929" cy="53923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49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Master Data Semantic Object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2A799AF-2E00-FA4F-CA37-D7CE4A10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90049"/>
            <a:ext cx="8534400" cy="1719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795771C-FD4C-9796-F3FD-C2B89736F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3276600"/>
            <a:ext cx="8534400" cy="28534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2161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URL </a:t>
            </a:r>
            <a:r>
              <a:rPr lang="fr-FR" sz="1950" dirty="0" err="1">
                <a:latin typeface="Arial"/>
                <a:cs typeface="Arial"/>
              </a:rPr>
              <a:t>Parameters</a:t>
            </a:r>
            <a:r>
              <a:rPr lang="fr-FR" sz="1950" dirty="0">
                <a:latin typeface="Arial"/>
                <a:cs typeface="Arial"/>
              </a:rPr>
              <a:t> for Process </a:t>
            </a:r>
            <a:r>
              <a:rPr lang="fr-FR" sz="1950" dirty="0" err="1">
                <a:latin typeface="Arial"/>
                <a:cs typeface="Arial"/>
              </a:rPr>
              <a:t>Overview</a:t>
            </a:r>
            <a:r>
              <a:rPr lang="fr-FR" sz="1950" dirty="0">
                <a:latin typeface="Arial"/>
                <a:cs typeface="Arial"/>
              </a:rPr>
              <a:t> </a:t>
            </a:r>
            <a:r>
              <a:rPr lang="fr-FR" sz="1950" dirty="0" err="1">
                <a:latin typeface="Arial"/>
                <a:cs typeface="Arial"/>
              </a:rPr>
              <a:t>UIs</a:t>
            </a:r>
            <a:r>
              <a:rPr lang="fr-FR" sz="1950" dirty="0">
                <a:latin typeface="Arial"/>
                <a:cs typeface="Arial"/>
              </a:rPr>
              <a:t>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7BF9839-421E-C5FE-1660-0C45D7539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53" t="51368" r="19232" b="13077"/>
          <a:stretch/>
        </p:blipFill>
        <p:spPr>
          <a:xfrm>
            <a:off x="285750" y="1447800"/>
            <a:ext cx="9315450" cy="41758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792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URL </a:t>
            </a:r>
            <a:r>
              <a:rPr lang="fr-FR" sz="1950" dirty="0" err="1">
                <a:latin typeface="Arial"/>
                <a:cs typeface="Arial"/>
              </a:rPr>
              <a:t>Parameters</a:t>
            </a:r>
            <a:r>
              <a:rPr lang="fr-FR" sz="1950" dirty="0">
                <a:latin typeface="Arial"/>
                <a:cs typeface="Arial"/>
              </a:rPr>
              <a:t> for Process </a:t>
            </a:r>
            <a:r>
              <a:rPr lang="fr-FR" sz="1950" dirty="0" err="1">
                <a:latin typeface="Arial"/>
                <a:cs typeface="Arial"/>
              </a:rPr>
              <a:t>Overview</a:t>
            </a:r>
            <a:r>
              <a:rPr lang="fr-FR" sz="1950" dirty="0">
                <a:latin typeface="Arial"/>
                <a:cs typeface="Arial"/>
              </a:rPr>
              <a:t> </a:t>
            </a:r>
            <a:r>
              <a:rPr lang="fr-FR" sz="1950" dirty="0" err="1">
                <a:latin typeface="Arial"/>
                <a:cs typeface="Arial"/>
              </a:rPr>
              <a:t>UIs</a:t>
            </a:r>
            <a:r>
              <a:rPr lang="fr-FR" sz="1950" dirty="0">
                <a:latin typeface="Arial"/>
                <a:cs typeface="Arial"/>
              </a:rPr>
              <a:t>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569F982-23A2-5DDC-A8C8-7B9237CB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7741"/>
            <a:ext cx="7779457" cy="2901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F470903-C75E-C4E9-32EC-3AC93774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2" y="4325817"/>
            <a:ext cx="7749556" cy="22195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9071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 err="1">
                <a:latin typeface="Arial"/>
                <a:cs typeface="Arial"/>
              </a:rPr>
              <a:t>Odata</a:t>
            </a:r>
            <a:r>
              <a:rPr lang="fr-FR" sz="1950" dirty="0">
                <a:latin typeface="Arial"/>
                <a:cs typeface="Arial"/>
              </a:rPr>
              <a:t> Services for Business </a:t>
            </a:r>
            <a:r>
              <a:rPr lang="fr-FR" sz="1950" dirty="0" err="1">
                <a:latin typeface="Arial"/>
                <a:cs typeface="Arial"/>
              </a:rPr>
              <a:t>Objects</a:t>
            </a:r>
            <a:r>
              <a:rPr lang="fr-FR" sz="1950" dirty="0">
                <a:latin typeface="Arial"/>
                <a:cs typeface="Arial"/>
              </a:rPr>
              <a:t>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702666-F7B4-EE3D-7B57-118BD7FCE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3" t="56838" r="26154" b="25384"/>
          <a:stretch/>
        </p:blipFill>
        <p:spPr>
          <a:xfrm>
            <a:off x="685468" y="1631770"/>
            <a:ext cx="8535063" cy="23115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4885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Business Object Model for MDC_PROCESS Object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99E8ED0-7FD1-A6AC-6CDE-94989F5BE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3" t="51368" r="28462" b="19914"/>
          <a:stretch/>
        </p:blipFill>
        <p:spPr>
          <a:xfrm>
            <a:off x="396520" y="1574620"/>
            <a:ext cx="8817429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679465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225</Words>
  <Application>Microsoft Office PowerPoint</Application>
  <PresentationFormat>A4 Paper (210x297 mm)</PresentationFormat>
  <Paragraphs>64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1_Office Theme</vt:lpstr>
      <vt:lpstr>2_Office Theme</vt:lpstr>
      <vt:lpstr>1_Custom Design</vt:lpstr>
      <vt:lpstr>Custom Design</vt:lpstr>
      <vt:lpstr>Slide 1</vt:lpstr>
      <vt:lpstr>Architecture for Consolidation</vt:lpstr>
      <vt:lpstr>FIORI APPs for Consolidation</vt:lpstr>
      <vt:lpstr>Standard UIs for Consolidation &amp; Mass Processing</vt:lpstr>
      <vt:lpstr>Master Data Semantic Object</vt:lpstr>
      <vt:lpstr>URL Parameters for Process Overview UIs </vt:lpstr>
      <vt:lpstr>URL Parameters for Process Overview UIs </vt:lpstr>
      <vt:lpstr>Odata Services for Business Objects </vt:lpstr>
      <vt:lpstr>Business Object Model for MDC_PROCESS Object</vt:lpstr>
      <vt:lpstr>Workflow Object Standard workflow template WS54500001 </vt:lpstr>
      <vt:lpstr>Adapter Classes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2023-04-26T17:33:33Z</dcterms:modified>
  <cp:category>Training</cp:category>
</cp:coreProperties>
</file>